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9" r:id="rId12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7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8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8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7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0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0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8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" name="camera.wav"/>
          </p:stSnd>
        </p:sndAc>
      </p:transition>
    </mc:Choice>
    <mc:Fallback>
      <p:transition spd="slow">
        <p:fade/>
        <p:sndAc>
          <p:stSnd>
            <p:snd r:embed="rId1" name="camera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7806F-2364-4732-A636-2308AEA9B28E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FC1E4-812C-4DCE-AFAD-A14D8BAE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13" name="camera.wav"/>
          </p:stSnd>
        </p:sndAc>
      </p:transition>
    </mc:Choice>
    <mc:Fallback>
      <p:transition spd="slow">
        <p:fade/>
        <p:sndAc>
          <p:stSnd>
            <p:snd r:embed="rId13" name="camera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technology4nextvision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by Amarjit Kharga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54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ache-Kafka-cluster-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375"/>
            <a:ext cx="9144000" cy="5173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94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actuator-metrics-examp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838"/>
            <a:ext cx="9144000" cy="310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6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actuator-metrics-monitoring-demo-application-examp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54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Actuator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50"/>
            <a:ext cx="9144000" cy="5268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51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boot-up-your-development-32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0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BootComponent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038"/>
            <a:ext cx="9144000" cy="574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58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modul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9129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99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mvc-jsp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5067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79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starter-actuator-health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1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12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ecosystem-750x4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688"/>
            <a:ext cx="9144000" cy="4999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73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framework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" y="0"/>
            <a:ext cx="8680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07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88"/>
            <a:ext cx="9144000" cy="6370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99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io-tre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238"/>
            <a:ext cx="9144000" cy="458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1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overview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51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ticvariab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9144000" cy="658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8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ingbyliteralvs string0objec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9144000" cy="373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21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agger UI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9144000" cy="564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50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aggerui_petendpoin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9144000" cy="615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93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s in java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450"/>
            <a:ext cx="9144000" cy="397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99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ad Stat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71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ad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0"/>
            <a:ext cx="9144000" cy="539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42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adLifeCyc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9144000" cy="6557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45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t Actu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13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R-directory-stru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5"/>
            <a:ext cx="9144000" cy="474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89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th-service-discovery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275"/>
            <a:ext cx="9144000" cy="525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57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rapper-Class-Interview-Question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19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64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uul-api-gateway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8" y="0"/>
            <a:ext cx="74136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84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nterview Questions A2Z 2019\Template\subscro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106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9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t-modul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08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-Java-Interview-Questions-Thread-vs-Proces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"/>
            <a:ext cx="9144000" cy="641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5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-Java-JVM-Interview-Question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0"/>
            <a:ext cx="7124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21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Spring-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9144000" cy="648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15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 Typ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9144000" cy="3783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2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ploying-microservice-architectures-with-spring-cloud-on-cloud-foundry-38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80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-distributed-system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725"/>
            <a:ext cx="9144000" cy="414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15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610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atcher-Servl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83375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57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point-dump-Outpu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9144000" cy="490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56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entdrive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4494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44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ception Handling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" y="0"/>
            <a:ext cx="8537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65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"/>
            <a:ext cx="9144000" cy="664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93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b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0"/>
            <a:ext cx="8805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34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pVsStackMemory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9144000" cy="554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782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llo Java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913"/>
            <a:ext cx="9144000" cy="19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58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bernat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0"/>
            <a:ext cx="7905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03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bernate-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" y="0"/>
            <a:ext cx="7996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62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uef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963"/>
            <a:ext cx="9144000" cy="46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58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63" y="0"/>
            <a:ext cx="4537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48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w-to-create-RESTFul-Webservices-using-Spring-Boot-adeveloperdiary.com-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9144000" cy="399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83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ro-microservic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13"/>
            <a:ext cx="9144000" cy="635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9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QuTu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088"/>
            <a:ext cx="9144000" cy="3425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89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2ee-web-application-file-stru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8" y="0"/>
            <a:ext cx="48720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18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 Compilation Proces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375"/>
            <a:ext cx="9144000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90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collection-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37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Core-Collection-interfac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963"/>
            <a:ext cx="9144000" cy="567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3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featur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0"/>
            <a:ext cx="6762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6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hashmap-entry-impl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213"/>
            <a:ext cx="9144000" cy="4979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35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 types of JDBC Drivers how they work in Java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9144000" cy="608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81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JVM-HeapSize-Crunchify-Tip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863"/>
            <a:ext cx="9144000" cy="524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1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serializ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7543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10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-type-promo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09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XRS-Jersey-Test-getDummy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613"/>
            <a:ext cx="9144000" cy="391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9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dbc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9144000" cy="3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12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DBC_Cyc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9144000" cy="363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46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DBC-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0"/>
            <a:ext cx="8369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82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dbc-word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54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57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n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0"/>
            <a:ext cx="7581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44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sp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5942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34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Java-JDBC-Database-URL-explanation-diagrammetrically-mysql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144000" cy="3205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60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sp-e13646677247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175"/>
            <a:ext cx="9144000" cy="53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35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vm_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9144000" cy="4481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60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afka-architecture-kafka-zookeep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3"/>
            <a:ext cx="9144000" cy="555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681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cyc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38" y="0"/>
            <a:ext cx="6535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98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-Cycle-Of-Servl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6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 Spirng Lay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50"/>
            <a:ext cx="9144000" cy="4405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91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e-distributed-configur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9144000" cy="6684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78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ping-tab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675"/>
            <a:ext cx="9144000" cy="5199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17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2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_Archi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90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4-1844872_restful-web-services-client-server-architecture-res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9144000" cy="430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0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_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13"/>
            <a:ext cx="9144000" cy="627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98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 Term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7161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974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-architecture-img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7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5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olithic-vs-microservic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388"/>
            <a:ext cx="9144000" cy="4973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70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vc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" y="0"/>
            <a:ext cx="7483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57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flix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9144000" cy="65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80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jec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413"/>
            <a:ext cx="9144000" cy="3811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37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rating-a-high-velocity-large-organization-with-spring-cloud-microservices-46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60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ckag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925"/>
            <a:ext cx="9144000" cy="5516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71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46c0-singleton2bdesign2bpattern2bjava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9144000" cy="4291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32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CF Arche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9144000" cy="6075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20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CF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8"/>
            <a:ext cx="9144000" cy="563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863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otal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825"/>
            <a:ext cx="9144000" cy="406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46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otal-cloud-foundry-introduction-6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74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ciple-of-oop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9144000" cy="457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0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bbitMQ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75"/>
            <a:ext cx="9144000" cy="4081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50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bbitMQ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9144000" cy="608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8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bbitMQ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27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bbitMQ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9144000" cy="558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52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-connected-graph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9144000" cy="682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30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uator Info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7913"/>
            <a:ext cx="9144000" cy="216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99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CreatedNewResourceUsingByPutMethod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675"/>
            <a:ext cx="9144000" cy="418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93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Ful-Web-Service-Architectur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650"/>
            <a:ext cx="9144000" cy="433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21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Ful-web-services-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0"/>
            <a:ext cx="7693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5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ful-webservices-in-codeigniter-test-call-by-isb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1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43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ting-requests-spring-cloud-netflix-zuul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3"/>
            <a:ext cx="9144000" cy="6694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opes-of-bea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0"/>
            <a:ext cx="9144000" cy="1839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3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Shot-2017-09-25-at-10.43.56-AM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8"/>
            <a:ext cx="9144000" cy="4491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43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let life cyc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8" y="0"/>
            <a:ext cx="4543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5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let-and-jsp-interview-questions-2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03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let-and-jsp-interview-questions-4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09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uator Moni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413"/>
            <a:ext cx="9144000" cy="5081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63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let-and-jsp-interview-questions-5-63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63"/>
            <a:ext cx="9144000" cy="51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36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opping-system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463"/>
            <a:ext cx="9144000" cy="580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71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F4J Ex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91440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01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F4J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3"/>
            <a:ext cx="9144000" cy="5780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6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apvsres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0"/>
            <a:ext cx="85899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71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arQub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9144000" cy="408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22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 Applic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5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 Initializr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638"/>
            <a:ext cx="9144000" cy="50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29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 MVC Request Flow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963"/>
            <a:ext cx="9144000" cy="491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74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oot-Actu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5" y="0"/>
            <a:ext cx="5365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05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</Words>
  <Application>Microsoft Office PowerPoint</Application>
  <PresentationFormat>On-screen Show (4:3)</PresentationFormat>
  <Paragraphs>2</Paragraphs>
  <Slides>124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technology4nextvision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AmarjitKharga</dc:creator>
  <cp:lastModifiedBy>AmarjitKharga</cp:lastModifiedBy>
  <cp:revision>4</cp:revision>
  <dcterms:created xsi:type="dcterms:W3CDTF">2019-02-09T16:01:40Z</dcterms:created>
  <dcterms:modified xsi:type="dcterms:W3CDTF">2019-02-09T18:12:22Z</dcterms:modified>
</cp:coreProperties>
</file>